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4" r:id="rId3"/>
    <p:sldId id="263" r:id="rId4"/>
    <p:sldId id="257" r:id="rId5"/>
    <p:sldId id="258" r:id="rId6"/>
    <p:sldId id="259" r:id="rId7"/>
    <p:sldId id="261" r:id="rId8"/>
    <p:sldId id="262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6AFC-98D9-411B-9367-7C1EC2694E9D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7957-AF48-4184-85C3-2A19BB6DB96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6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6AFC-98D9-411B-9367-7C1EC2694E9D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7957-AF48-4184-85C3-2A19BB6DB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3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6AFC-98D9-411B-9367-7C1EC2694E9D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7957-AF48-4184-85C3-2A19BB6DB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69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6AFC-98D9-411B-9367-7C1EC2694E9D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7957-AF48-4184-85C3-2A19BB6DB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36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6AFC-98D9-411B-9367-7C1EC2694E9D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7957-AF48-4184-85C3-2A19BB6DB96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35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6AFC-98D9-411B-9367-7C1EC2694E9D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7957-AF48-4184-85C3-2A19BB6DB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22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6AFC-98D9-411B-9367-7C1EC2694E9D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7957-AF48-4184-85C3-2A19BB6DB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50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6AFC-98D9-411B-9367-7C1EC2694E9D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7957-AF48-4184-85C3-2A19BB6DB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01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6AFC-98D9-411B-9367-7C1EC2694E9D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7957-AF48-4184-85C3-2A19BB6DB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93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44F6AFC-98D9-411B-9367-7C1EC2694E9D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217957-AF48-4184-85C3-2A19BB6DB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91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6AFC-98D9-411B-9367-7C1EC2694E9D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7957-AF48-4184-85C3-2A19BB6DB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77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44F6AFC-98D9-411B-9367-7C1EC2694E9D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6217957-AF48-4184-85C3-2A19BB6DB961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70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+mn-lt"/>
              </a:rPr>
              <a:t>IMPACT OF TRAINING AND DEVELOPMENT PROGRAMS ON EMPLOYEE PERFORMANCE AND ORGANIZATIONAL COMPETITIVENESS IN A TELECOMMUNICATIONS COMPANY</a:t>
            </a:r>
            <a:endParaRPr lang="en-GB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809" y="4803353"/>
            <a:ext cx="10058400" cy="1143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Researchers: </a:t>
            </a:r>
            <a:r>
              <a:rPr lang="en-GB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c. </a:t>
            </a:r>
            <a:r>
              <a:rPr lang="en-GB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Abrugar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juana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g. </a:t>
            </a:r>
            <a:r>
              <a:rPr lang="en-GB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merced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mercedez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b. </a:t>
            </a:r>
            <a:r>
              <a:rPr lang="en-GB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romulo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&amp; Hyundai H. </a:t>
            </a:r>
            <a:r>
              <a:rPr lang="en-GB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enna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Adviser: </a:t>
            </a:r>
            <a:r>
              <a:rPr lang="en-GB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Marlon B. Raquel, MBA, LPT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17" y="784710"/>
            <a:ext cx="1259554" cy="1224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Documents and Settings\Marlon Raquel\My Documents\DBAAlogo cop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248" y="784710"/>
            <a:ext cx="1174553" cy="122439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135918" y="758952"/>
            <a:ext cx="10019762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BSBA THESIS Pre-oral </a:t>
            </a:r>
            <a:r>
              <a:rPr lang="en-GB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defense</a:t>
            </a:r>
            <a:endParaRPr lang="en-GB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18, 2019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2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+mn-lt"/>
              </a:rPr>
              <a:t>ANALYTICAL PROCEDURES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17" y="475620"/>
            <a:ext cx="1259554" cy="1224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Documents and Settings\Marlon Raquel\My Documents\DBAAlogo cop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248" y="475620"/>
            <a:ext cx="1174553" cy="1224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142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TABLES OF MEANS &amp; CRONBACH ALPHA</a:t>
            </a:r>
            <a:endParaRPr lang="en-GB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17" y="475620"/>
            <a:ext cx="1259554" cy="1224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Documents and Settings\Marlon Raquel\My Documents\DBAAlogo cop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248" y="475620"/>
            <a:ext cx="1174553" cy="1224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73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+mn-lt"/>
              </a:rPr>
              <a:t>SURVEY QUESTIONNAIRE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17" y="475620"/>
            <a:ext cx="1259554" cy="1224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Documents and Settings\Marlon Raquel\My Documents\DBAAlogo cop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248" y="475620"/>
            <a:ext cx="1174553" cy="1224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735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GB" sz="12000" b="1" dirty="0" smtClean="0">
                <a:solidFill>
                  <a:schemeClr val="tx1"/>
                </a:solidFill>
              </a:rPr>
              <a:t>Thank you</a:t>
            </a:r>
          </a:p>
          <a:p>
            <a:pPr algn="ctr"/>
            <a:r>
              <a:rPr lang="en-GB" sz="12000" b="1" dirty="0" smtClean="0">
                <a:solidFill>
                  <a:schemeClr val="tx1"/>
                </a:solidFill>
              </a:rPr>
              <a:t>very much!</a:t>
            </a:r>
            <a:endParaRPr lang="en-GB" sz="1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8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+mn-lt"/>
              </a:rPr>
              <a:t>FLOW OF PRESENTATION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b="1" dirty="0" smtClean="0">
                <a:solidFill>
                  <a:srgbClr val="C00000"/>
                </a:solidFill>
              </a:rPr>
              <a:t>Introduction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dirty="0">
                <a:solidFill>
                  <a:schemeClr val="tx1"/>
                </a:solidFill>
              </a:rPr>
              <a:t>– </a:t>
            </a:r>
            <a:r>
              <a:rPr lang="en-GB" sz="4000" dirty="0" smtClean="0">
                <a:solidFill>
                  <a:schemeClr val="tx1"/>
                </a:solidFill>
              </a:rPr>
              <a:t>Background of the study, statement of the </a:t>
            </a:r>
            <a:r>
              <a:rPr lang="en-GB" sz="4000" dirty="0">
                <a:solidFill>
                  <a:schemeClr val="tx1"/>
                </a:solidFill>
              </a:rPr>
              <a:t>problem, conceptual framework, </a:t>
            </a:r>
            <a:r>
              <a:rPr lang="en-GB" sz="4000" dirty="0" smtClean="0">
                <a:solidFill>
                  <a:schemeClr val="tx1"/>
                </a:solidFill>
              </a:rPr>
              <a:t>hypotheses and literature review </a:t>
            </a:r>
          </a:p>
          <a:p>
            <a:r>
              <a:rPr lang="en-GB" sz="4000" b="1" dirty="0" smtClean="0">
                <a:solidFill>
                  <a:srgbClr val="C00000"/>
                </a:solidFill>
              </a:rPr>
              <a:t>Methodology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dirty="0">
                <a:solidFill>
                  <a:schemeClr val="tx1"/>
                </a:solidFill>
              </a:rPr>
              <a:t>– Research design, sampling procedure, methods of data collection, analytical </a:t>
            </a:r>
            <a:r>
              <a:rPr lang="en-GB" sz="4000" dirty="0" smtClean="0">
                <a:solidFill>
                  <a:schemeClr val="tx1"/>
                </a:solidFill>
              </a:rPr>
              <a:t>procedures, tables of means &amp; </a:t>
            </a:r>
            <a:r>
              <a:rPr lang="en-GB" sz="4000" dirty="0" err="1" smtClean="0">
                <a:solidFill>
                  <a:schemeClr val="tx1"/>
                </a:solidFill>
              </a:rPr>
              <a:t>Cronbach</a:t>
            </a:r>
            <a:r>
              <a:rPr lang="en-GB" sz="4000" dirty="0" smtClean="0">
                <a:solidFill>
                  <a:schemeClr val="tx1"/>
                </a:solidFill>
              </a:rPr>
              <a:t> alpha, survey questionnaire</a:t>
            </a:r>
            <a:endParaRPr lang="en-GB" sz="40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4" name="Picture 3" descr="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17" y="475617"/>
            <a:ext cx="1259554" cy="1224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Documents and Settings\Marlon Raquel\My Documents\DBAAlogo cop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248" y="475617"/>
            <a:ext cx="1174553" cy="1224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105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+mn-lt"/>
              </a:rPr>
              <a:t>BACKGROUND OF THE STUDY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17" y="475617"/>
            <a:ext cx="1259554" cy="1224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Documents and Settings\Marlon Raquel\My Documents\DBAAlogo cop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248" y="475617"/>
            <a:ext cx="1174553" cy="1224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507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+mn-lt"/>
              </a:rPr>
              <a:t>STATEMENT OF THE PROBLEM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17" y="475620"/>
            <a:ext cx="1259554" cy="1224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Documents and Settings\Marlon Raquel\My Documents\DBAAlogo cop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248" y="475620"/>
            <a:ext cx="1174553" cy="1224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221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+mn-lt"/>
              </a:rPr>
              <a:t>CONCEPTUAL FRAMEWORK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17" y="475620"/>
            <a:ext cx="1259554" cy="1224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Documents and Settings\Marlon Raquel\My Documents\DBAAlogo cop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248" y="475620"/>
            <a:ext cx="1174553" cy="1224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900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HYPOTHESES AND LITERATURE REVIEW</a:t>
            </a:r>
            <a:endParaRPr lang="en-GB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17" y="475620"/>
            <a:ext cx="1259554" cy="1224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Documents and Settings\Marlon Raquel\My Documents\DBAAlogo cop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248" y="475620"/>
            <a:ext cx="1174553" cy="1224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180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+mn-lt"/>
              </a:rPr>
              <a:t>RESEARCH DESIGN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17" y="475620"/>
            <a:ext cx="1259554" cy="1224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Documents and Settings\Marlon Raquel\My Documents\DBAAlogo cop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248" y="475620"/>
            <a:ext cx="1174553" cy="1224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7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+mn-lt"/>
              </a:rPr>
              <a:t>SAMPLING PROCEDURES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17" y="475620"/>
            <a:ext cx="1259554" cy="1224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Documents and Settings\Marlon Raquel\My Documents\DBAAlogo cop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248" y="475620"/>
            <a:ext cx="1174553" cy="1224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47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200" b="1" dirty="0" smtClean="0">
                <a:solidFill>
                  <a:srgbClr val="FF0000"/>
                </a:solidFill>
                <a:latin typeface="+mn-lt"/>
              </a:rPr>
              <a:t>METHODS OF DATA COLLECTION</a:t>
            </a:r>
            <a:endParaRPr lang="en-GB" sz="4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imag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17" y="475620"/>
            <a:ext cx="1259554" cy="1224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Documents and Settings\Marlon Raquel\My Documents\DBAAlogo cop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248" y="475620"/>
            <a:ext cx="1174553" cy="12243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386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</TotalTime>
  <Words>143</Words>
  <Application>Microsoft Office PowerPoint</Application>
  <PresentationFormat>Widescreen</PresentationFormat>
  <Paragraphs>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Retrospect</vt:lpstr>
      <vt:lpstr>IMPACT OF TRAINING AND DEVELOPMENT PROGRAMS ON EMPLOYEE PERFORMANCE AND ORGANIZATIONAL COMPETITIVENESS IN A TELECOMMUNICATIONS COMPANY</vt:lpstr>
      <vt:lpstr>FLOW OF PRESENTATION</vt:lpstr>
      <vt:lpstr>BACKGROUND OF THE STUDY</vt:lpstr>
      <vt:lpstr>STATEMENT OF THE PROBLEM</vt:lpstr>
      <vt:lpstr>CONCEPTUAL FRAMEWORK</vt:lpstr>
      <vt:lpstr>HYPOTHESES AND LITERATURE REVIEW</vt:lpstr>
      <vt:lpstr>RESEARCH DESIGN</vt:lpstr>
      <vt:lpstr>SAMPLING PROCEDURES</vt:lpstr>
      <vt:lpstr>METHODS OF DATA COLLECTION</vt:lpstr>
      <vt:lpstr>ANALYTICAL PROCEDURES</vt:lpstr>
      <vt:lpstr>TABLES OF MEANS &amp; CRONBACH ALPHA</vt:lpstr>
      <vt:lpstr>SURVEY QUESTIONNAIRE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TRAINING AND DEVELOPMENT PROGRAMS ON EMPLOYEE PERFORMANCE AND ORGANIZATIONAL COMPETITIVENESS IN A TELECOMMUNICATIONS COMPANY</dc:title>
  <dc:creator>Marlon B. Raquel</dc:creator>
  <cp:lastModifiedBy>windows 10</cp:lastModifiedBy>
  <cp:revision>6</cp:revision>
  <dcterms:created xsi:type="dcterms:W3CDTF">2019-10-16T15:21:52Z</dcterms:created>
  <dcterms:modified xsi:type="dcterms:W3CDTF">2019-10-16T15:59:42Z</dcterms:modified>
</cp:coreProperties>
</file>